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94A43-916F-428E-9B8A-4CFEAAA1DA0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574D07-F4E4-4CB6-8ACC-1A9773A3F6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CH-6 MARGINALISATION AND SOCIAL JUSTICE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Functions and Objectives of backward&#10;classes and minorities welfare department&#10; The Backward Classes and minority welfare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708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Job-Oriented Training schemes for&#10;backward Class &amp; minority&#10;The various Job-Oriented Training schemes at present&#10;implement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Reservation of backward class&#10;and minorities&#10; Scheduled Castes(SC),Scheduled Tribes(ST),Other Backward&#10;Classes(OBC) and m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ont..&#10;The various Training schemes at present implemented through&#10;the minorities Departments as follows:&#10; Multi-Sectoral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WOMEN</a:t>
            </a:r>
            <a:endParaRPr lang="en-US" dirty="0"/>
          </a:p>
        </p:txBody>
      </p:sp>
      <p:pic>
        <p:nvPicPr>
          <p:cNvPr id="3" name="Picture 2" descr="https://player.slideplayer.com/80/13417994/slides/slide_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1"/>
            <a:ext cx="6781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s://player.slideplayer.com/80/13417994/slides/slide_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629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 result for social inequality and economic stat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7315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s://s3-ap-southeast-1.amazonaws.com/mpt15awshkbkt1/resources_conversion_files/presentation_psychology_intervention_new_1516948163_276060-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670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s://player.slideplayer.com/80/13417994/slides/slide_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543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s://s3-ap-southeast-1.amazonaws.com/mpt15awshkbkt1/resources_conversion_files/presentation_psychology_intervention_new_1516948163_276060-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ADIVASI</a:t>
            </a:r>
            <a:endParaRPr lang="en-US" dirty="0"/>
          </a:p>
        </p:txBody>
      </p:sp>
      <p:pic>
        <p:nvPicPr>
          <p:cNvPr id="3" name="Picture 2" descr="Places where Adivasi's live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1828801"/>
            <a:ext cx="5105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:\Users\sns\Desktop\editorial-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70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SNS 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781800" cy="5791200"/>
          </a:xfrm>
          <a:prstGeom prst="rect">
            <a:avLst/>
          </a:prstGeom>
          <a:noFill/>
        </p:spPr>
      </p:pic>
      <p:sp>
        <p:nvSpPr>
          <p:cNvPr id="4" name="Flowchart: Process 3"/>
          <p:cNvSpPr/>
          <p:nvPr/>
        </p:nvSpPr>
        <p:spPr>
          <a:xfrm>
            <a:off x="5334000" y="1066800"/>
            <a:ext cx="2819400" cy="304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PREPARED BY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KALYANI 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ADIVASIS?</a:t>
            </a:r>
            <a:endParaRPr lang="en-US" dirty="0"/>
          </a:p>
        </p:txBody>
      </p:sp>
      <p:pic>
        <p:nvPicPr>
          <p:cNvPr id="3" name="Picture 2" descr="Who are Adivasis??? &lt;ul&gt;&lt;li&gt;Adivasi the term means' original inhabitants'. Around 8 per cent of India’s population is Adiv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6019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ocial exclusion is the   utmost form of   marginalization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477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MINORITIES AND MARGINALISATION</a:t>
            </a:r>
            <a:endParaRPr lang="en-US" dirty="0"/>
          </a:p>
        </p:txBody>
      </p:sp>
      <p:pic>
        <p:nvPicPr>
          <p:cNvPr id="3" name="Picture 2" descr="&lt;ul&gt;&lt;li&gt;The term minority is used to refer to communities that are numerically small in relation to the rest of the popula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67818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AND LEGISLATIVE MEASURES</a:t>
            </a:r>
            <a:endParaRPr lang="en-US" dirty="0"/>
          </a:p>
        </p:txBody>
      </p:sp>
      <p:pic>
        <p:nvPicPr>
          <p:cNvPr id="3" name="Picture 2" descr="THE CONSTITUTIONAL AND LEGISLATIVE MEASURES&#10;THE GOVERNMENT OF INDIA HAS INCORPORATED SOME SPECIAL PROVISIONS&#10;IN ITS CONSTI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701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PROGRAMMES&#10;1.APPOINTMENT OF A NATIONAL COMMISSION FOR THE WELFARE&#10;OF SC.&#10;2. EDUCATIONAL OPPORTUNITIES.&#10;3. EXPANSION OF ECO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54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NTRODUCTION&#10; Backward classes and minorities constitute an important&#10;segment of India’s population. They are large and m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OCIO-ECONOMIC CONDITIONS&#10; Majority of backward class and minority live&#10;in rural areas and they basically depends upon&#10;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6705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25</Words>
  <Application>Microsoft Office PowerPoint</Application>
  <PresentationFormat>On-screen Show (4:3)</PresentationFormat>
  <Paragraphs>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CH-6 MARGINALISATION AND SOCIAL JUSTICE </vt:lpstr>
      <vt:lpstr>ADIVASI</vt:lpstr>
      <vt:lpstr>WHO ARE ADIVASIS?</vt:lpstr>
      <vt:lpstr>Slide 4</vt:lpstr>
      <vt:lpstr>MINORITIES AND MARGINALISATION</vt:lpstr>
      <vt:lpstr>CONSTITUTIONAL AND LEGISLATIVE MEASURES</vt:lpstr>
      <vt:lpstr>Slide 7</vt:lpstr>
      <vt:lpstr>Slide 8</vt:lpstr>
      <vt:lpstr>Slide 9</vt:lpstr>
      <vt:lpstr>Slide 10</vt:lpstr>
      <vt:lpstr>Slide 11</vt:lpstr>
      <vt:lpstr>Slide 12</vt:lpstr>
      <vt:lpstr>Slide 13</vt:lpstr>
      <vt:lpstr>STATUS OF WOMEN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29</cp:revision>
  <dcterms:created xsi:type="dcterms:W3CDTF">2020-01-22T06:45:45Z</dcterms:created>
  <dcterms:modified xsi:type="dcterms:W3CDTF">2020-01-22T07:01:44Z</dcterms:modified>
</cp:coreProperties>
</file>